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54" r:id="rId34"/>
    <p:sldId id="353" r:id="rId35"/>
    <p:sldId id="355" r:id="rId36"/>
    <p:sldId id="374" r:id="rId37"/>
    <p:sldId id="357" r:id="rId38"/>
    <p:sldId id="358" r:id="rId39"/>
    <p:sldId id="360" r:id="rId40"/>
    <p:sldId id="361" r:id="rId41"/>
    <p:sldId id="362" r:id="rId42"/>
    <p:sldId id="375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3"/>
    <p:restoredTop sz="96296"/>
  </p:normalViewPr>
  <p:slideViewPr>
    <p:cSldViewPr snapToGrid="0" snapToObjects="1">
      <p:cViewPr>
        <p:scale>
          <a:sx n="78" d="100"/>
          <a:sy n="78" d="100"/>
        </p:scale>
        <p:origin x="1904" y="936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680.png"/><Relationship Id="rId7" Type="http://schemas.openxmlformats.org/officeDocument/2006/relationships/image" Target="../media/image72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10" Type="http://schemas.openxmlformats.org/officeDocument/2006/relationships/image" Target="../media/image750.png"/><Relationship Id="rId4" Type="http://schemas.openxmlformats.org/officeDocument/2006/relationships/image" Target="../media/image690.png"/><Relationship Id="rId9" Type="http://schemas.openxmlformats.org/officeDocument/2006/relationships/image" Target="../media/image7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214490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246877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4357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8641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6449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9056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1033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43368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64490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910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104531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96340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91995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24196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9971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962168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55861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8183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734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80854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41876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64255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22974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9093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828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6401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683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911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9566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8577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558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678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5065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67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43135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10428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10488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815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963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5416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60568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60568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91976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91976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94485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94485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69672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69672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603970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3221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248232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9319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566179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566179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220381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5024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828395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</a:t>
            </a:r>
            <a:r>
              <a:rPr lang="en-US" sz="1600" dirty="0">
                <a:solidFill>
                  <a:srgbClr val="002060"/>
                </a:solidFill>
              </a:rPr>
              <a:t>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144683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70631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739460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798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62330" y="996586"/>
            <a:ext cx="2391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247477" y="5053578"/>
            <a:ext cx="302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01527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230721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/>
              <a:t>Autoencoder for finding better latent feature space</a:t>
            </a:r>
          </a:p>
          <a:p>
            <a:r>
              <a:rPr lang="en-US"/>
              <a:t>LSTM CNN</a:t>
            </a:r>
          </a:p>
          <a:p>
            <a:r>
              <a:rPr lang="en-US"/>
              <a:t>Generative adversarial network (GAN)</a:t>
            </a:r>
          </a:p>
          <a:p>
            <a:r>
              <a:rPr lang="en-US"/>
              <a:t>Extensive preprocessing</a:t>
            </a:r>
          </a:p>
          <a:p>
            <a:r>
              <a:rPr lang="en-US"/>
              <a:t>Preprocessing to 2d images and using advanced 2D pretrained feature extractor (</a:t>
            </a:r>
            <a:r>
              <a:rPr lang="en-US" err="1"/>
              <a:t>AlexNet</a:t>
            </a:r>
            <a:r>
              <a:rPr lang="en-US"/>
              <a:t>, …)</a:t>
            </a:r>
          </a:p>
          <a:p>
            <a:r>
              <a:rPr lang="en-US" err="1"/>
              <a:t>Analysing</a:t>
            </a:r>
            <a:r>
              <a:rPr lang="en-US"/>
              <a:t> features from data better</a:t>
            </a:r>
          </a:p>
          <a:p>
            <a:r>
              <a:rPr lang="en-US"/>
              <a:t>Instance-based instead of feature based domain adaption</a:t>
            </a:r>
          </a:p>
          <a:p>
            <a:r>
              <a:rPr lang="en-US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1B7293-EE97-3576-524D-C9095A2E9794}"/>
              </a:ext>
            </a:extLst>
          </p:cNvPr>
          <p:cNvSpPr txBox="1"/>
          <p:nvPr/>
        </p:nvSpPr>
        <p:spPr>
          <a:xfrm>
            <a:off x="2018864" y="870820"/>
            <a:ext cx="879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Input Layer</a:t>
            </a:r>
          </a:p>
        </p:txBody>
      </p: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4383015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5" name="Textfeld 224">
            <a:extLst>
              <a:ext uri="{FF2B5EF4-FFF2-40B4-BE49-F238E27FC236}">
                <a16:creationId xmlns:a16="http://schemas.microsoft.com/office/drawing/2014/main" id="{734D0DDE-9E6E-A4C9-AE69-AAD338D45BF6}"/>
              </a:ext>
            </a:extLst>
          </p:cNvPr>
          <p:cNvSpPr txBox="1"/>
          <p:nvPr/>
        </p:nvSpPr>
        <p:spPr>
          <a:xfrm>
            <a:off x="6807779" y="870820"/>
            <a:ext cx="1001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Hidden Layer</a:t>
            </a:r>
          </a:p>
        </p:txBody>
      </p:sp>
      <p:sp>
        <p:nvSpPr>
          <p:cNvPr id="226" name="Textfeld 225">
            <a:extLst>
              <a:ext uri="{FF2B5EF4-FFF2-40B4-BE49-F238E27FC236}">
                <a16:creationId xmlns:a16="http://schemas.microsoft.com/office/drawing/2014/main" id="{951EDE31-6DFC-3E80-0FBF-4ECFC8A5FBD8}"/>
              </a:ext>
            </a:extLst>
          </p:cNvPr>
          <p:cNvSpPr txBox="1"/>
          <p:nvPr/>
        </p:nvSpPr>
        <p:spPr>
          <a:xfrm>
            <a:off x="9237091" y="870820"/>
            <a:ext cx="992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4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237" y="2733173"/>
                <a:ext cx="481670" cy="453137"/>
              </a:xfrm>
              <a:prstGeom prst="rect">
                <a:avLst/>
              </a:prstGeom>
              <a:blipFill>
                <a:blip r:embed="rId4"/>
                <a:stretch>
                  <a:fillRect t="-2703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4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121" y="2723348"/>
                <a:ext cx="385490" cy="461665"/>
              </a:xfrm>
              <a:prstGeom prst="rect">
                <a:avLst/>
              </a:prstGeom>
              <a:blipFill>
                <a:blip r:embed="rId5"/>
                <a:stretch>
                  <a:fillRect l="-25806" t="-8108" r="-322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1DB6ACB-723D-7538-3277-F5E885DA9402}"/>
              </a:ext>
            </a:extLst>
          </p:cNvPr>
          <p:cNvGrpSpPr/>
          <p:nvPr/>
        </p:nvGrpSpPr>
        <p:grpSpPr>
          <a:xfrm>
            <a:off x="9712884" y="2721546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F2B72D9E-38D8-B8AE-2FB5-D34754C283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B8681F60-26F6-B0B9-5B2A-E0633FBE0A7A}"/>
                </a:ext>
              </a:extLst>
            </p:cNvPr>
            <p:cNvSpPr txBox="1"/>
            <p:nvPr/>
          </p:nvSpPr>
          <p:spPr>
            <a:xfrm>
              <a:off x="7255209" y="2710000"/>
              <a:ext cx="630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  <a:r>
              <a:rPr lang="en-US" sz="2400" baseline="-25000" dirty="0"/>
              <a:t>j</a:t>
            </a:r>
            <a:endParaRPr lang="en-US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570" y="3606750"/>
                <a:ext cx="503856" cy="666208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38" y="3606750"/>
                <a:ext cx="503856" cy="666914"/>
              </a:xfrm>
              <a:prstGeom prst="rect">
                <a:avLst/>
              </a:prstGeom>
              <a:blipFill>
                <a:blip r:embed="rId8"/>
                <a:stretch>
                  <a:fillRect t="-3774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81414" y="1290259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091" y="786123"/>
                <a:ext cx="1522725" cy="391646"/>
              </a:xfrm>
              <a:prstGeom prst="rect">
                <a:avLst/>
              </a:prstGeom>
              <a:blipFill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7747" y="1522569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488" y="1589841"/>
                <a:ext cx="919932" cy="618952"/>
              </a:xfrm>
              <a:prstGeom prst="rect">
                <a:avLst/>
              </a:prstGeom>
              <a:blipFill>
                <a:blip r:embed="rId10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874885" y="44186"/>
            <a:ext cx="7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X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483339" y="44186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y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694825" y="5076063"/>
            <a:ext cx="1870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215151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265833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923125" y="904825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956235" y="904825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10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11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30683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preprocessing and sample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772917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Design model </a:t>
            </a:r>
            <a:r>
              <a:rPr lang="en-US" sz="1200" dirty="0">
                <a:solidFill>
                  <a:schemeClr val="tx1"/>
                </a:solidFill>
              </a:rPr>
              <a:t>architecture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268084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spaces from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266679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170800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797954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70303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FC2 and FC3 with Optimizer 2 using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145273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Maximum epochs reached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B8A9FB36-12A5-0BBF-79CA-484DCA421391}"/>
              </a:ext>
            </a:extLst>
          </p:cNvPr>
          <p:cNvSpPr/>
          <p:nvPr/>
        </p:nvSpPr>
        <p:spPr>
          <a:xfrm>
            <a:off x="863896" y="6082696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Trained model</a:t>
            </a: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524930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>
            <a:off x="3010969" y="1579318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stCxn id="21" idx="2"/>
            <a:endCxn id="55" idx="0"/>
          </p:cNvCxnSpPr>
          <p:nvPr/>
        </p:nvCxnSpPr>
        <p:spPr>
          <a:xfrm flipH="1">
            <a:off x="3010968" y="2021552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2935463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704747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604355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046590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495167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596177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3010969" y="5889097"/>
            <a:ext cx="0" cy="19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08D9563D-9F43-5A3F-1B02-64304F4A5FBF}"/>
              </a:ext>
            </a:extLst>
          </p:cNvPr>
          <p:cNvCxnSpPr>
            <a:cxnSpLocks/>
            <a:stCxn id="31" idx="2"/>
            <a:endCxn id="54" idx="0"/>
          </p:cNvCxnSpPr>
          <p:nvPr/>
        </p:nvCxnSpPr>
        <p:spPr>
          <a:xfrm>
            <a:off x="3010969" y="6331332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stCxn id="17" idx="3"/>
            <a:endCxn id="30" idx="3"/>
          </p:cNvCxnSpPr>
          <p:nvPr/>
        </p:nvCxnSpPr>
        <p:spPr>
          <a:xfrm flipH="1">
            <a:off x="3913893" y="660086"/>
            <a:ext cx="1251652" cy="4857099"/>
          </a:xfrm>
          <a:prstGeom prst="bentConnector3">
            <a:avLst>
              <a:gd name="adj1" fmla="val -182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5827573"/>
            <a:ext cx="3786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255575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14547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24120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whole model with Optimizer 1 using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489839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Microsoft Macintosh PowerPoint</Application>
  <PresentationFormat>Breitbild</PresentationFormat>
  <Paragraphs>735</Paragraphs>
  <Slides>42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43</cp:revision>
  <cp:lastPrinted>2022-07-14T16:01:05Z</cp:lastPrinted>
  <dcterms:created xsi:type="dcterms:W3CDTF">2022-05-09T09:27:51Z</dcterms:created>
  <dcterms:modified xsi:type="dcterms:W3CDTF">2022-07-14T16:01:08Z</dcterms:modified>
</cp:coreProperties>
</file>